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247410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66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428750"/>
            <a:ext cx="800100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300" spc="0" u="none" cap="none">
                <a:solidFill>
                  <a:srgbClr val="0F766E">
                    <a:alpha val="100000"/>
                  </a:srgbClr>
                </a:solidFill>
                <a:latin typeface="Calibri"/>
              </a:rPr>
              <a:t><![CDATA[EXPERTOPTION REVIEW INDIA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4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ExpertOption Hidden Fees Analysis: The 2026 Truth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55635F">
                    <a:alpha val="100000"/>
                  </a:srgbClr>
                </a:solidFill>
                <a:latin typeface="Calibri"/>
              </a:rPr>
              <a:t><![CDATA[Vikram Suri, Trading Desk Editor · 07.06.202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66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766E">
                    <a:alpha val="100000"/>
                  </a:srgbClr>
                </a:solidFill>
                <a:latin typeface="Calibri"/>
              </a:rPr>
              <a:t><![CDATA[What "Hidden Fees" Mean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Why traders worry about costs — small charges erode already-thin margins on fixed-time trades, so any unexplained difference between deposit and balance feels like theft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Platform versus provider fees — ExpertOption advertises 0% commissions and 0% platform fees; a charge from your UPI app, bank or card network is a provider fee, not a platform fee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Structural costs — a spread is built into how an instrument is priced rather than added as a line item, so it is a cost without being a "fee" in the billing sense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Where confusion arises — a deposit that credits slightly less than sent, or a USD-denominated balance shown against rupees, gets misread as a secret platform charge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A hidden fee is a concealed platform charge; spreads and provider fees are disclosed, third-party costs that get mislabelle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66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766E">
                    <a:alpha val="100000"/>
                  </a:srgbClr>
                </a:solidFill>
                <a:latin typeface="Calibri"/>
              </a:rPr>
              <a:t><![CDATA[Deposit and Withdrawal Cost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UPI and card funding charges — most UPI deposits credit in full, but some banks or card issuers treat trading-related payments differently and may apply their own charge or a curr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Payout processing notes — withdrawals can take longer than deposits because of KYC and AML checks, and a slower payout is a timing issue, not a fee; nothing is deducted for the wa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Third-party provider fees — intermediary processors handling international card or wallet transactions can levy small charges, which is why the same withdrawal can net slightly di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Method-matching confusion — funds generally return to the method you deposited from; a payout routed to a different-looking line or split across methods is the matching rule at wo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ExpertOption advertises no deposit or withdrawal fee; the charges that appear come from your bank, card network or an intermediary, not the platform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66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766E">
                    <a:alpha val="100000"/>
                  </a:srgbClr>
                </a:solidFill>
                <a:latin typeface="Calibri"/>
              </a:rPr>
              <a:t><![CDATA[Trading Cost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Spreads on instruments — the small gap between the buy and sell price of an asset is the embedded cost of trading it; it is part of the price you see, not a fee added afterward, b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Fixed-time payout structure — on fixed-time (binary-style) trades, a correct prediction returns a payout while an incorrect one loses the staked amount; the payout percentage is v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No per-trade surprises — there is no commission deducted per trade on top of the spread, so what you stake and what the payout terms state is what governs the outcome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Minimums that frame cost — with a $1 minimum trade and a roughly $10 (₹800–₹900) minimum deposit, position sizes are small, which keeps absolute spread cost low but also magnifies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No per-trade commission — the genuine cost is the spread and the fixed-time payout structure, both visible in the pricing rather than hidden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66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766E">
                    <a:alpha val="100000"/>
                  </a:srgbClr>
                </a:solidFill>
                <a:latin typeface="Calibri"/>
              </a:rPr>
              <a:t><![CDATA[Account-Related Charg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Inactivity considerations — many trading platforms apply some form of inactivity handling on long-dormant accounts; whether and how ExpertOption does so should be confirmed on its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INR conversion notes — accounts and the platform minimum are denominated in USD, so when you fund in rupees there is a conversion step; small differences between the rate you expe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Reading the fee schedule — the reliable move is to read the platform's stated terms and your own bank's conversion and transaction terms together, since the total cost is the sum 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Tax is separate — any Indian tax on trading profits is a statutory obligation handled with a qualified adviser, not a platform fee; do not conflate the two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Inactivity handling and USD-to-INR conversion are the account-level costs to check in the fee schedule — disclosed, not hidden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66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766E">
                    <a:alpha val="100000"/>
                  </a:srgbClr>
                </a:solidFill>
                <a:latin typeface="Calibri"/>
              </a:rPr>
              <a:t><![CDATA[The Hidden-Fee Verdic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Transparency of disclosed costs — the 0% commission claim is upfront, and the remaining costs are either third-party or structural and visible at their source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Avoiding avoidable charges — fund with a method that does not surcharge trading payments, understand the spread and payout terms, and check the fee schedule before leaving an acco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Why fees are not hidden — every cost traces to a disclosed origin; "hidden fee" complaints almost always turn out to be a provider charge or a spread mistaken for a platform fee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Costs exist, but every one traces to a disclosed source — provider, spread or conversion — so ExpertOption's fees are not hidden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66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524000"/>
            <a:ext cx="8001000" cy="2857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0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Full article: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0F766E">
                    <a:alpha val="100000"/>
                  </a:srgbClr>
                </a:solidFill>
                <a:latin typeface="Calibri"/>
              </a:rPr>
              <a:t><![CDATA[https://expertbroker.net/expertoption-hidden-fee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55635F">
                    <a:alpha val="100000"/>
                  </a:srgbClr>
                </a:solidFill>
                <a:latin typeface="Calibri"/>
              </a:rPr>
              <a:t><![CDATA[TradeProbe is an independent editorial site and may earn a referral commission if a reader opens an ExpertOption account through our links. Trading carries a high risk of losing money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5">
  <a:themeElements>
    <a:clrScheme name="Theme1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Vikram Suri, Trading Desk Editor</dc:creator>
  <cp:lastModifiedBy>Unknown Creator</cp:lastModifiedBy>
  <dcterms:created xsi:type="dcterms:W3CDTF">2026-07-07T20:57:15Z</dcterms:created>
  <dcterms:modified xsi:type="dcterms:W3CDTF">2026-07-07T20:57:15Z</dcterms:modified>
  <dc:title>ExpertOption Hidden Fees Analysis 2026: Any Surprises?</dc:title>
  <dc:description>ExpertOption hidden fees analysis for 2026 — UPI deposits, withdrawals, spreads and inactivity examined to reveal what Indian traders really pay, no shocks.</dc:description>
  <dc:subject>ExpertOption Hidden Fees Analysis: The 2026 Truth</dc:subject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