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741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EXPERTOPTION REVIEW INDI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ExpertOption Mobile App Review: iOS & Android 2026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5635F">
                    <a:alpha val="100000"/>
                  </a:srgbClr>
                </a:solidFill>
                <a:latin typeface="Calibri"/>
              </a:rPr>
              <a:t><![CDATA[Vikram Suri, Trading Desk Editor · 09.06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Downloading The App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iOS (App Store) — for iPhone and iPad running iOS 8.2 or later; the standard, safest route for Apple users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Android (Play Store) — for Android 4.4 and up; the Play Store handles updates automatically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Android (direct APK) — ExpertOption also offers a direct APK for users whose device or region limits Play Store access; only take it from the official site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Windows desktop — a dedicated app for Windows XP and newe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macOS desktop — a Mac app for Mavericks and late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Web terminal — a browser version that needs no install at all, handy on a shared or work computer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Features and Functionalit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Full trading — place fixed-time contracts and CFD-style trades across the 100-plus asset list directly from the app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Demo and live accounts — switch between the free practice balance and your real funded account with a tap, so you can rehearse on the go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Social trading — observe or copy other traders from the same phone interface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Signals and charts — the basic strategy tools and charting carry over, sized for a touchscreen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Funding and withdrawals — manage UPI, wallet and card transactions in-app, subject to the usual KYC checks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The app is a complete trading client, not a viewer — demo, live, social trading and funding all work on mobile, so a phone-only user loses nothing essentia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Login and Securit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Use a strong, unique password for the account and never reuse a banking or UPI password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Enable any account-protection options the app offers, such as biometric unlock on supported phones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Keep your registered email secure, because account recovery and important notices route through it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Log out on shared devices and avoid staying signed in on a phone others can access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Recover access through the official "forgot password" flow on your registered email — never through a link someone messages you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One synced account means your security settings apply everywhere — use a unique password, protect your registered email, and recover only through the official flow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Performance and Usabilit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Execution speed — fixed-time entries register promptly on a decent connection, which matters when an expiry is seconds away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Interface clarity — a clean layout that does not bury the core trade actions behind menus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Notifications and alerts — in-app prompts for trade outcomes, account status and verification steps keep you informed without constant checking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Connection sensitivity — like any live trading app, performance leans on your network; a weak mobile-data signal in India will affect responsiveness more than the app itself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Trade on Wi-Fi or a strong signal for time-sensitive fixed-time entries, where a half-second of lag can matter near expiry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Keep the app updated so you are on the latest stability and security build rather than a months-old version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App Versus Web and PC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On the move or away from a desk — the mobile app, the everyday default for most Indian users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Settling in for a longer, analysis-heavy session — the Windows or macOS desktop app for the bigger screen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On a shared, work or borrowed computer — the web terminal, since it needs no install and leaves nothing behind once you log out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Feature parity across devices means the choice is about comfort, not capability — mobile for everyday trading, desktop or web when you want a bigger scree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https://expertbroker.net/expertoption-mobile-app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5635F">
                    <a:alpha val="100000"/>
                  </a:srgbClr>
                </a:solidFill>
                <a:latin typeface="Calibri"/>
              </a:rPr>
              <a:t><![CDATA[TradeProbe is an independent editorial site and may earn a referral commission if a reader opens an ExpertOption account through our links. Trading carries a high risk of losing mone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Vikram Suri, Trading Desk Editor</dc:creator>
  <cp:lastModifiedBy>Unknown Creator</cp:lastModifiedBy>
  <dcterms:created xsi:type="dcterms:W3CDTF">2026-07-07T20:57:16Z</dcterms:created>
  <dcterms:modified xsi:type="dcterms:W3CDTF">2026-07-07T20:57:16Z</dcterms:modified>
  <dc:title>ExpertOption Mobile App Review 2026: iOS, Android, APK</dc:title>
  <dc:description>ExpertOption mobile app review for 2026 — download on iOS, Android, APK and PC, features, login and how mobile trading compares for Indian users.</dc:description>
  <dc:subject>ExpertOption Mobile App Review: iOS &amp; Android 2026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