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41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EXPERTOPTION REVIEW INDI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ExpertOption Safety Review: Is Your Money Safe in 2026?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5635F">
                    <a:alpha val="100000"/>
                  </a:srgbClr>
                </a:solidFill>
                <a:latin typeface="Calibri"/>
              </a:rPr>
              <a:t><![CDATA[Vikram Suri, Trading Desk Editor · 21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Fund Protection Meas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Segregated client accounts — deposits are recorded against your account, not pooled into company revenue you can never claw back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Separation from operating funds — the money the business runs on is meant to be a different pot from the money traders hold, limiting the damage if the operator hits financial str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Regulated handling standards — payments move through licensed processors and banking rails rather than informal channels, which is part of why withdrawals are method-matched back 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Dispute-resolution membership — ExpertOption has historically described itself as a member of an independent financial dispute body under an international licence; confirm the cur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Segregated accounts and regulated payment handling protect your balance in practice, but there is no Indian statutory safety net behind i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Data and Account Secur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Encryption of personal data — identity documents and payment details move over an encrypted connection rather than plain tex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Secure login practices — use a long, unique password you do not reuse on email or UPI apps, and treat any "support agent" asking for that password or an OTP as fraudulen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Protecting against unauthorised access — install only from the App Store, Google Play or the official APK link, since a counterfeit ExpertOption build is the most common real-worl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Device hygiene — avoid logging in on shared or public machines, and log out on borrowed devices so a saved session cannot be reuse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The platform encrypts your data, so most real account risk is self-inflicted — unique passwords and official apps close i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Identity and Anti-Frau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KYC verification layer — identity and address documents confirm you are who you say you are before money leaves the platform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Anti-money-laundering checks — AML screening is a regulatory expectation across the industry and the main reason first withdrawals take longer than later on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Method-matching for payouts — funds generally return to the same UPI ID, wallet or card you deposited from, which blocks a fraudster from redirecting your balance to their own acc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Mismatch handling — a name or detail that does not line up triggers a manual review rather than a silent rejection, so respond promptly to any document reques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KYC and method-matching are anti-fraud safeguards working in your favour, even when the first withdrawal feels slow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Platform Reliabil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Stable web, mobile and PC apps — the same account works across the web terminal, phone apps and desktop clients, with feature parity across them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Uptime and execution — fixed-time trades execute on short expiry windows, so a stable connection matters; most "it didn't place my trade" reports trace to mobile-data drops rather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Years of operation — a roughly decade-long history and a large advertised user base point to infrastructure that has handled real volume rather than a fly-by-night setup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Scale claim, read with care — ExpertOption markets more than 70 million registered clients across around 48 countries; treat that as a company figure rather than an audited number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A decade of operation and apps across every device class make reliability one of ExpertOption's stronger safety signal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Safety Verdic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Where the platform is strong — fund segregation, encryption, anti-fraud KYC, method-matching, and a long, multi-device operating histor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Sensible precautions for Indian users — verify your PAN/Aadhaar early, deposit only what you can afford to lose (the minimum is about $10, roughly ₹800–₹900), use official apps on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The honest caveat — no SEBI/RBI registration means no Indian statutory protection scheme; a grey area is not a scam, but it is a real consideration to weigh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Why it is considered safe — judged on how it actually handles money, identity and data, ExpertOption passes the safety checks that matter day to da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Operationally safe and not a scam; just trade it as an offshore, grey-area platform rather than a SEBI-protected on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Safety Habits Indian Traders Should Buil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Verify before you fund — complete PAN/Aadhaar KYC the day you sign up, so a first withdrawal is never stalled by paperwork you could have finished weeks earlie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Fund from your own name — keep the UPI ID, wallet or card in the same name as the account, since payouts return to the source and a mismatch triggers a manual hol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Lock the login — use a long, unique password you do not reuse on email or UPI apps, and never read an OTP or password to anyone claiming to be suppor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Guard the device — install only from the App Store, Play Store or the official APK link, and log out on any shared or borrowed phon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Withdraw in tested steps — make a small first withdrawal to confirm the cycle works end to end before moving a larger balanc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Keep your own records — note each deposit and withdrawal with date, method and rupee value, which helps both a dispute and a tax adviser lat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https://expertbroker.net/expertoption-safety-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5635F">
                    <a:alpha val="100000"/>
                  </a:srgbClr>
                </a:solidFill>
                <a:latin typeface="Calibri"/>
              </a:rPr>
              <a:t><![CDATA[TradeProbe is an independent editorial site and may earn a referral commission if a reader opens an ExpertOption account through our links. Trading carries a high risk of losing mone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Vikram Suri, Trading Desk Editor</dc:creator>
  <cp:lastModifiedBy>Unknown Creator</cp:lastModifiedBy>
  <dcterms:created xsi:type="dcterms:W3CDTF">2026-07-07T20:57:13Z</dcterms:created>
  <dcterms:modified xsi:type="dcterms:W3CDTF">2026-07-07T20:57:13Z</dcterms:modified>
  <dc:title>ExpertOption Safety Review 2026: Is Your Money Safe?</dc:title>
  <dc:description>ExpertOption safety review for 2026 — fund segregation, encryption, KYC and account protection examined to show the platform safeguards Indian traders' money.</dc:description>
  <dc:subject>ExpertOption Safety Review: Is Your Money Safe in 2026?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