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41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EXPERTOPTION REVIEW INDI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ExpertOption Scam Reviews & Complaints: An Honest 2026 Look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5635F">
                    <a:alpha val="100000"/>
                  </a:srgbClr>
                </a:solidFill>
                <a:latin typeface="Calibri"/>
              </a:rPr>
              <a:t><![CDATA[Vikram Suri, Trading Desk Editor · 12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Why People in India Search "ExpertOption Scam"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Real-or-fake doubt — first-time users want reassurance before they deposit ₹800-odd, which is healthy caution, not evidence of anything wro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Loss mislabelled as theft — fixed-time trades expire win or lose; a string of losses feels like the platform "took" the money when the product simply did what it do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Withdrawal delay — a KYC hold or a method-matching rule (UPI deposit must return to UPI) reads as stalling to someone who skipped the term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Bonus confusion — an accepted deposit bonus can lock the balance behind a turnover requirement, and the locked funds get called "stolen"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an anonymous operator with no traceable legal entity behind it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a brand-new domain with no operating history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What ExpertOption 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Demo account — a free practice mode with a sizeable virtual balance you can reload, so you can learn the interface before risking real rupe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ocial trading — you can observe and copy other traders, useful for beginners who want to see how positions are structure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ignals and tools — basic trading signals and chart tools sit inside the termina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Apps everywhere — iOS (App Store), Android (Play Store and a direct APK), Windows and macOS desktop builds, plus the browser termina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It is a low-entry, multi-asset fixed-time and CFD platform with a genuine free demo — understanding the product explains most complaint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Reading Complaints Objective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Is it user error? An unverified account at payout time, an active bonus locking funds, or a wrong UPI ID will all stall money. These are the single largest category in Indian revi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Is it normal regulated process? KYC checks (PAN and/or Aadhaar plus proof of address) and AML screening exist on every serious platform. A two-to-several-day verification window i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Is it a genuine platform fault? Slow support replies during busy periods or unclear messaging are fair criticisms, and we record them as such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ort every complaint into user error, normal process, or real fault — most ExpertOption gripes resolve into the first two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Evidence ExpertOption Is Legi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International registration and oversight — the platform operates under an offshore licence and has historically described membership of an independent financial dispute-resolution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egregated client funds and KYC — holding client money separately from operating funds and enforcing identity checks are protective measures, the very things a scam avoids because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Years of operation — live since around 2014, with the site copyright running 2014–2026, a span no exit scam sustain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Large India user base — company marketing claims more than 70 million registered clients across roughly 48 countries; that figure is unaudited, but the visible, long-running India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Decade-long operation, a named operator, segregated funds and enforced KYC are structural signals of legitimacy, not frau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ow To Use This Review Si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Complaint breakdowns — withdrawal problems, deposit complaints, verification issues, bonus terms and hidden fees, each examined on the evidenc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Comparisons — how ExpertOption stacks up against Quotex, IQ Option, Pocket Option, Deriv and Olymp Trade on qualitative grounds and the rupee-minimum ban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afety guidance — how to avoid trading scams, check broker legitimacy, and understand binary-options risk before you commi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Treat the site as a checklist: read the page matching your worry, compare the alternatives, and let the evidence — not the loudest review — decid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What to Check Before You Trade From Ind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Finish KYC immediately — upload your PAN and/or Aadhaar plus a proof-of-address document before you deposit, so a withdrawal is never held while verification catches up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Match the name everywhere — the name on the trading account, the PAN, and the UPI ID or card all need to agree, or an AML mismatch will pause your mone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Confirm the app source — install from the App Store, Google Play, or the APK link on the official site only; treat any Telegram or third-party APK as hostil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Read the bonus terms first — if a deposit bonus is offered, know its turnover condition before accepting, since an active bonus can lock your balanc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Check the live rupee value — the $10 minimum is roughly ₹800–₹900 but moves with the rate, so confirm the figure on the day rather than trusting an old numb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tart on the demo — rehearse a few fixed-time trades on the free practice balance before risking real fun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ttps://expertbroker.net/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5635F">
                    <a:alpha val="100000"/>
                  </a:srgbClr>
                </a:solidFill>
                <a:latin typeface="Calibri"/>
              </a:rPr>
              <a:t><![CDATA[TradeProbe is an independent editorial site and may earn a referral commission if a reader opens an ExpertOption account through our links. Trading carries a high risk of losing mone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Vikram Suri, Trading Desk Editor</dc:creator>
  <cp:lastModifiedBy>Unknown Creator</cp:lastModifiedBy>
  <dcterms:created xsi:type="dcterms:W3CDTF">2026-07-07T20:57:12Z</dcterms:created>
  <dcterms:modified xsi:type="dcterms:W3CDTF">2026-07-07T20:57:12Z</dcterms:modified>
  <dc:title>ExpertOption Scam Reviews &amp; Complaints 2026: Honest Look</dc:title>
  <dc:description>ExpertOption scam reviews and complaints for 2026, investigated for India — what users really report, why the broker is safe, legit and worth a fair look.</dc:description>
  <dc:subject>ExpertOption Scam Reviews &amp; Complaints: An Honest 2026 Look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