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4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EXPERTOPTION REVIEW IND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ExpertOption Trading Conditions Review for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5635F">
                    <a:alpha val="100000"/>
                  </a:srgbClr>
                </a:solidFill>
                <a:latin typeface="Calibri"/>
              </a:rPr>
              <a:t><![CDATA[Vikram Suri, Trading Desk Editor · 05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Instruments and Marke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urrencies — major and minor forex pairs, the most liquid category and where most fixed-time volume sit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ommodities — gold, silver, oil and similar, often used by traders who follow global macro new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tocks — large-cap global names; availability rotates, so the exact roster shifts over tim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ndices — baskets that track whole markets rather than single compani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rypto — a handful of well-known coins for traders comfortable with sharp volatilit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reat the asset list as two products in one — short fixed-time bets and continuous CFD-style positions — and check each instrument's session hours and live payout before you ac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Costs and Payou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avour UPI for funding where it carries little or no provider charge, rather than a card that may add a fe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posit in sensible chunks instead of many tiny top-ups, since each transaction can attract its own provider cos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heck the spread on CFD-style instruments before trading them, as that built-in cost is easy to overlook next to the headline "0% commission"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Read the live payout, not a third-party figure, so the return you expect matches the contract you actually plac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he $1 trade and $10 deposit floors are low; just remember payouts vary by asset and the only fee ExpertOption skips is its own commiss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Account Tie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Entry tier — exists so a ₹800–₹900 first deposit can start trading the full asset list without gatekeeping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Mid tiers — typically add convenience features and a bit more hand-holding rather than fundamentally different trading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VIP-style tiers — pitched at higher-volume traders; the perks lean toward service and speed, not better odds on a trad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iers add service perks, not better trade odds — let your level follow real activity and check the live perk list in-app rather than trusting outdated numb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Tools and Fea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ocial trading — observe or copy what other traders are doing, useful for seeing how more experienced users handle the same asset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rading signals — basic prompts that flag possible setups; treat them as one input, never a guarante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harts and strategy tools — standard indicators and timeframes for reading an asset before you commi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Multi-device sync — the same account works across web, desktop and mobile, so practice on one device carries ov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rade it like it is real — use position sizes proportional to the ₹800–₹900 you would actually deposit, not the full virtual balance, so the lessons transf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rack a simple record of which assets and expiries you understood and which you did not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Conditions Verdi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trong for beginners — low deposit, $1 trades, a free demo and a deep asset list make starting cheap and unintimidating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orkable for actives — the variable payouts and fixed-time model reward discipline more than volume, so size expectations accordingl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Honest on cost — 0% platform commission is real; provider fees and spreads are the only extras, and they are disclose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Not for guaranteed-return seekers — no platform can promise profit, and treating it that way is how losses get misread as frau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ccessible and fairly priced for beginners; the real risk sits in the high-risk fixed-time product and variable payouts, not in the platform's hones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ow the Conditions Suit Indian Beginne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Entry cost in rupees — the $10 minimum lands near ₹800–₹900, the price of a modest meal out, so the financial commitment to find out whether the product suits you is smal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rades from a single dollar — a $1 floor per contract means a first deposit funds dozens of attempts, spreading the learning over many small bets rather than a few large on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unding you recognise — UPI, Paytm and similar wallets, net banking and local cards are the same rails a beginner already uses, with UPI often carrying little or no provider charg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 free demo to start on — the practice balance lets a newcomer rehearse fixed-time trades at zero risk before any rupee is on the lin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No subscription or platform commission — keeping the account open costs nothing, and ExpertOption skims no commission off each trade, so the only extras are provider fees and spre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 ₹800-ish entry, \$1 trades, UPI funding and a free demo make the on-ramp beginner-friendly; the product behind it still stays high-ris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expertbroker.net/expertoption-trading-conditi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5635F">
                    <a:alpha val="100000"/>
                  </a:srgbClr>
                </a:solidFill>
                <a:latin typeface="Calibri"/>
              </a:rPr>
              <a:t><![CDATA[TradeProbe is an independent editorial site and may earn a referral commission if a reader opens an ExpertOption account through our links. Trading carries a high risk of losing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Vikram Suri, Trading Desk Editor</dc:creator>
  <cp:lastModifiedBy>Unknown Creator</cp:lastModifiedBy>
  <dcterms:created xsi:type="dcterms:W3CDTF">2026-07-07T20:57:13Z</dcterms:created>
  <dcterms:modified xsi:type="dcterms:W3CDTF">2026-07-07T20:57:13Z</dcterms:modified>
  <dc:title>ExpertOption Trading Conditions Review 2026: The Detail</dc:title>
  <dc:description>ExpertOption trading conditions review for 2026 — instruments, payouts, the ~₹800 minimum, demo account and execution, so India traders know what to expect.</dc:description>
  <dc:subject>ExpertOption Trading Conditions Review for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