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741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EXPERTOPTION REVIEW INDI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How To Avoid Trading Scams: A 2026 Safety Guid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5635F">
                    <a:alpha val="100000"/>
                  </a:srgbClr>
                </a:solidFill>
                <a:latin typeface="Calibri"/>
              </a:rPr>
              <a:t><![CDATA[Vikram Suri, Trading Desk Editor · 13.05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Recognising Scam Tactic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Guaranteed-profit promises — "double your money in a week", fixed daily percentages, or a "signal expert" on Telegram who never loses. Real markets do not work this way, and a lic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Pressure to deposit fast — a "manager" who calls, adds you on WhatsApp, and pushes you to fund the account before a "bonus window closes". Urgency exists to stop you thinking. Leg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Fake apps and unofficial APKs — links shared in groups that install a lookalike app, or a copycat website with a slightly wrong domain. These harvest logins and payment details ra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If the pitch removes risk, rushes you, or arrives through an unofficial link, treat it as a scam until proven otherwis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Verifying a Broke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Find the operating company. Scroll to the website footer and read the legal entity and registration. A real broker names it openly — ExpertOption, for example, names operator enti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Check the licence and Indian status. Note the international licence or dispute-resolution membership it claims, then check SEBI's and the RBI's own lists for local registration. M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Read independent India reviews. Look at Play Store and App Store ratings, then trader forums, weighing patterns over single angry posts. Recurring complaints about money never arr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Name the company, check its licence against SEBI/RBI lists, then read independent reviews — in that order, every ti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Protecting Your Fund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Start with a demo. Use the free practice account with virtual funds to learn the interface and your own reactions before a single rupee is at stake. ExpertOption and most rivals o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Deposit small rupee amounts first. The platform minimum is around $10 (roughly ₹800–₹900, FX-dependent). Treat early deposits as the cost of testing whether withdrawals actually w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Use official apps and UPI in your own name. Install only from the App Store, Play Store or the broker\'s own APK/PC download. Fund via UPI, net banking or a card registered to you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Refuse third-party top-ups. Never let an "agent" deposit for you or hand over an OTP. That single step is behind a large share of genuine losse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Demo first, deposit small in your own name through official rails, and test a withdrawal before you scale up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Smart Trading Habit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Understand the product risk. Fixed-time and CFD-style trades can lose the full stake quickly. The minimum trade can be as low as $1, which keeps individual bets small, but frequen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Never chase losses. Doubling the stake to "win it back" is how a bad afternoon becomes a bad month. Set a daily loss limit before you log in and stop when you hit it, no exception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Keep records. Note deposits, withdrawals, KYC submission dates and support tickets. If a real dispute ever arises, a dated trail is your strongest tool — and the act of recording 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Trade only spare money. Funds you cannot afford to lose change your judgement and make you a target for "recovery" scams late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A loss limit, a no-chasing rule, and a written record protect you from fraud and from yourself in equal measur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Applying The Check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Operator named: the platform identifies EOLabs LLC and an offshore registration, so it passes the "who runs it" test that catches most fraud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Licence vs Indian status: it references an international licence and dispute-resolution membership but is not SEBI- or RBI-registered. That is a documented grey area for residents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Funds and KYC: a free demo, a low rupee-band minimum, KYC before withdrawals, and payouts routed back to the deposit method — all consistent with a serious broker rather than a sc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Official apps: genuine iOS, Android, APK and PC builds, so you never need an app from a group link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ExpertOption passes the structural scam checks; the legal grey area and product risk are reasons for care, not alar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https://expertbroker.net/how-to-avoid-trading-scam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5635F">
                    <a:alpha val="100000"/>
                  </a:srgbClr>
                </a:solidFill>
                <a:latin typeface="Calibri"/>
              </a:rPr>
              <a:t><![CDATA[TradeProbe is an independent editorial site and may earn a referral commission if a reader opens an ExpertOption account through our links. Trading carries a high risk of losing mone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Vikram Suri, Trading Desk Editor</dc:creator>
  <cp:lastModifiedBy>Unknown Creator</cp:lastModifiedBy>
  <dcterms:created xsi:type="dcterms:W3CDTF">2026-07-07T20:57:16Z</dcterms:created>
  <dcterms:modified xsi:type="dcterms:W3CDTF">2026-07-07T20:57:16Z</dcterms:modified>
  <dc:title>How To Avoid Trading Scams 2026: A Practical Guide</dc:title>
  <dc:description>How to avoid trading scams in India in 2026 — spot fake brokers and apps, verify licences and protect funds, with checks ExpertOption clearly passes.</dc:description>
  <dc:subject>How To Avoid Trading Scams: A 2026 Safety Guide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